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8" y="18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4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0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9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8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3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4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2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6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9448-9AB7-4FA7-BCFB-8DA0A7A516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C54D-3678-4EF9-AEE7-8DCD02B3A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57350"/>
            <a:ext cx="10515600" cy="3390900"/>
          </a:xfrm>
        </p:spPr>
        <p:txBody>
          <a:bodyPr/>
          <a:lstStyle/>
          <a:p>
            <a:pPr algn="ctr"/>
            <a:r>
              <a:rPr lang="en-US" b="1" dirty="0" smtClean="0"/>
              <a:t>2023 LONG WEEKEND HOLIDAY CALL</a:t>
            </a:r>
            <a:br>
              <a:rPr lang="en-US" b="1" dirty="0" smtClean="0"/>
            </a:br>
            <a:r>
              <a:rPr lang="en-US" b="1" dirty="0" err="1" smtClean="0"/>
              <a:t>eg</a:t>
            </a:r>
            <a:r>
              <a:rPr lang="en-US" b="1" dirty="0" smtClean="0"/>
              <a:t>. MEMORIAL DAY</a:t>
            </a:r>
            <a:br>
              <a:rPr lang="en-US" b="1" dirty="0" smtClean="0"/>
            </a:br>
            <a:r>
              <a:rPr lang="en-US" b="1" dirty="0" smtClean="0"/>
              <a:t>6.22.23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487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531" y="242597"/>
            <a:ext cx="11196734" cy="6158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FRIDAY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613" y="1250302"/>
            <a:ext cx="302078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PHX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6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5p-7p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ED &amp; INPT CT, CR, US, NM.</a:t>
            </a:r>
            <a:endParaRPr lang="en-US" sz="2800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54755" y="1250301"/>
            <a:ext cx="276024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6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600" dirty="0" smtClean="0"/>
          </a:p>
          <a:p>
            <a:pPr algn="ctr"/>
            <a:r>
              <a:rPr lang="en-US" sz="2600" b="1" u="sng" dirty="0" smtClean="0">
                <a:solidFill>
                  <a:srgbClr val="0070C0"/>
                </a:solidFill>
              </a:rPr>
              <a:t>5p-7p</a:t>
            </a:r>
            <a:r>
              <a:rPr lang="en-US" sz="2600" dirty="0" smtClean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600" dirty="0" smtClean="0"/>
              <a:t>CCH ED &amp; INPT CT.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895492" y="1096414"/>
            <a:ext cx="37677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PM READER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5p-7p</a:t>
            </a:r>
            <a:r>
              <a:rPr lang="en-US" sz="2800" dirty="0" smtClean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CCH ED &amp; INPT CR, NM,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&amp; CCH STAT &amp; INPT MRI.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1568" y="1250301"/>
            <a:ext cx="2637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CCH2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8a-5P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SCHEDULED ASSIGNMENT.</a:t>
            </a:r>
          </a:p>
        </p:txBody>
      </p:sp>
    </p:spTree>
    <p:extLst>
      <p:ext uri="{BB962C8B-B14F-4D97-AF65-F5344CB8AC3E}">
        <p14:creationId xmlns:p14="http://schemas.microsoft.com/office/powerpoint/2010/main" val="5614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82" y="223932"/>
            <a:ext cx="11178074" cy="746451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/>
              <a:t>SATURDAY</a:t>
            </a:r>
            <a:endParaRPr lang="en-US" sz="3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9238" y="1250304"/>
            <a:ext cx="18633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PHX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8a-10a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ED &amp; INPT CT, CR, US, NM.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92569" y="1010452"/>
            <a:ext cx="23046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8a-10a</a:t>
            </a:r>
            <a:endParaRPr lang="en-US" sz="2400" dirty="0" smtClean="0"/>
          </a:p>
          <a:p>
            <a:pPr algn="ctr"/>
            <a:r>
              <a:rPr lang="en-US" sz="24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CCH ED, STAT &amp; INPT CT.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>
                <a:solidFill>
                  <a:srgbClr val="0070C0"/>
                </a:solidFill>
              </a:rPr>
              <a:t>5</a:t>
            </a:r>
            <a:r>
              <a:rPr lang="en-US" sz="2400" b="1" u="sng" dirty="0" smtClean="0">
                <a:solidFill>
                  <a:srgbClr val="0070C0"/>
                </a:solidFill>
              </a:rPr>
              <a:t>p-7p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CCH </a:t>
            </a:r>
            <a:r>
              <a:rPr lang="en-US" sz="2400" dirty="0"/>
              <a:t>ED, STAT &amp; INPT </a:t>
            </a:r>
            <a:r>
              <a:rPr lang="en-US" sz="2400" dirty="0" smtClean="0"/>
              <a:t>CT, US, CR, NM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18583" y="970383"/>
            <a:ext cx="38862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CT/MR</a:t>
            </a:r>
          </a:p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dirty="0" smtClean="0"/>
              <a:t>UNDICTATED PHX OVERNIGHT STUDIES.</a:t>
            </a:r>
            <a:endParaRPr lang="en-US" b="1" u="sng" dirty="0" smtClean="0">
              <a:solidFill>
                <a:srgbClr val="0070C0"/>
              </a:solidFill>
            </a:endParaRP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PHX &amp; CCH MRI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PHX PORTABLES PLUS PHX ED &amp; INPT CT, CR, U/S, NM.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PHX &amp; CCH MRI PLUS ROUTINE OFFICE, PHX &amp; CCH CT/MR.</a:t>
            </a:r>
            <a:r>
              <a:rPr lang="en-US" b="1" dirty="0" smtClean="0"/>
              <a:t> </a:t>
            </a:r>
          </a:p>
          <a:p>
            <a:pPr algn="ctr"/>
            <a:endParaRPr lang="en-US" dirty="0" smtClean="0"/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dirty="0" smtClean="0"/>
              <a:t>DCR OFFICE CT, CR, US STATS UNTIL 5P.</a:t>
            </a:r>
          </a:p>
          <a:p>
            <a:pPr algn="ctr"/>
            <a:endParaRPr lang="en-US" dirty="0" smtClean="0"/>
          </a:p>
          <a:p>
            <a:pPr algn="ctr"/>
            <a:r>
              <a:rPr lang="en-US" b="1" u="sng" dirty="0">
                <a:solidFill>
                  <a:srgbClr val="0070C0"/>
                </a:solidFill>
              </a:rPr>
              <a:t>5</a:t>
            </a:r>
            <a:r>
              <a:rPr lang="en-US" b="1" u="sng" dirty="0" smtClean="0">
                <a:solidFill>
                  <a:srgbClr val="0070C0"/>
                </a:solidFill>
              </a:rPr>
              <a:t>p-7p</a:t>
            </a:r>
            <a:r>
              <a:rPr lang="en-US" dirty="0" smtClean="0"/>
              <a:t> OFF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7890" y="713236"/>
            <a:ext cx="378069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/>
              <a:t>CCH2</a:t>
            </a:r>
          </a:p>
          <a:p>
            <a:pPr algn="ctr"/>
            <a:endParaRPr lang="en-US" sz="2100" dirty="0"/>
          </a:p>
          <a:p>
            <a:pPr algn="ctr"/>
            <a:r>
              <a:rPr lang="en-US" sz="2100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sz="21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 smtClean="0"/>
              <a:t>UNDICTATED CCH OVERNIGHT STUDIES. </a:t>
            </a:r>
          </a:p>
          <a:p>
            <a:pPr algn="ctr"/>
            <a:endParaRPr lang="en-US" sz="2100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 smtClean="0"/>
              <a:t>CCH ED &amp; INPT CT, CR, US, NM INCL </a:t>
            </a:r>
          </a:p>
          <a:p>
            <a:pPr algn="ctr"/>
            <a:r>
              <a:rPr lang="en-US" sz="2100" dirty="0" smtClean="0"/>
              <a:t>CCH AM PORTABLES.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100" dirty="0" smtClean="0"/>
          </a:p>
          <a:p>
            <a:pPr algn="ctr"/>
            <a:r>
              <a:rPr lang="en-US" sz="21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 smtClean="0"/>
              <a:t>CCH ED &amp; INPT CR, U/S, NM PLUS CCH AND/OR OFFICE ROUTINE CR &amp;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100" dirty="0" smtClean="0"/>
          </a:p>
          <a:p>
            <a:pPr algn="ctr"/>
            <a:r>
              <a:rPr lang="en-US" sz="2100" b="1" u="sng" dirty="0">
                <a:solidFill>
                  <a:srgbClr val="0070C0"/>
                </a:solidFill>
              </a:rPr>
              <a:t>5</a:t>
            </a:r>
            <a:r>
              <a:rPr lang="en-US" sz="2100" b="1" u="sng" dirty="0" smtClean="0">
                <a:solidFill>
                  <a:srgbClr val="0070C0"/>
                </a:solidFill>
              </a:rPr>
              <a:t>p-7p</a:t>
            </a:r>
          </a:p>
          <a:p>
            <a:pPr algn="ctr"/>
            <a:r>
              <a:rPr lang="en-US" sz="2100" dirty="0" smtClean="0"/>
              <a:t>OFF.</a:t>
            </a:r>
          </a:p>
        </p:txBody>
      </p:sp>
    </p:spTree>
    <p:extLst>
      <p:ext uri="{BB962C8B-B14F-4D97-AF65-F5344CB8AC3E}">
        <p14:creationId xmlns:p14="http://schemas.microsoft.com/office/powerpoint/2010/main" val="32396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22" y="211015"/>
            <a:ext cx="9983755" cy="6847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SUNDAY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91456" y="895739"/>
            <a:ext cx="38221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/>
              <a:t>CCH2</a:t>
            </a:r>
          </a:p>
          <a:p>
            <a:pPr algn="ctr"/>
            <a:endParaRPr lang="en-US" sz="2100" dirty="0"/>
          </a:p>
          <a:p>
            <a:pPr algn="ctr"/>
            <a:r>
              <a:rPr lang="en-US" sz="2100" b="1" u="sng" dirty="0" smtClean="0">
                <a:solidFill>
                  <a:srgbClr val="0070C0"/>
                </a:solidFill>
              </a:rPr>
              <a:t>8a-10a </a:t>
            </a:r>
            <a:endParaRPr lang="en-US" sz="2100" b="1" u="sng" dirty="0">
              <a:solidFill>
                <a:srgbClr val="0070C0"/>
              </a:solidFill>
            </a:endParaRPr>
          </a:p>
          <a:p>
            <a:pPr algn="ctr"/>
            <a:endParaRPr lang="en-US" sz="21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/>
              <a:t>UNDICTATED CCH OVERNIGHT STUDIES. </a:t>
            </a:r>
          </a:p>
          <a:p>
            <a:pPr algn="ctr"/>
            <a:endParaRPr lang="en-US" sz="21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/>
              <a:t>CCH ED &amp; INPT CT, CR, US, NM INCL </a:t>
            </a:r>
          </a:p>
          <a:p>
            <a:pPr algn="ctr"/>
            <a:r>
              <a:rPr lang="en-US" sz="2100" dirty="0"/>
              <a:t>CCH AM PORTABLES.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100" dirty="0"/>
          </a:p>
          <a:p>
            <a:pPr algn="ctr"/>
            <a:r>
              <a:rPr lang="en-US" sz="2100" b="1" u="sng" dirty="0" smtClean="0">
                <a:solidFill>
                  <a:srgbClr val="0070C0"/>
                </a:solidFill>
              </a:rPr>
              <a:t>10a-5p</a:t>
            </a:r>
            <a:endParaRPr lang="en-US" sz="21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/>
              <a:t>CCH ED &amp; INPT CR, U/S, NM PLUS CCH AND/OR OFFICE ROUTINE CR &amp;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100" dirty="0"/>
          </a:p>
          <a:p>
            <a:pPr algn="ctr"/>
            <a:r>
              <a:rPr lang="en-US" sz="2100" b="1" u="sng" dirty="0" smtClean="0">
                <a:solidFill>
                  <a:srgbClr val="0070C0"/>
                </a:solidFill>
              </a:rPr>
              <a:t>5p-7P</a:t>
            </a:r>
            <a:endParaRPr lang="en-US" sz="2100" dirty="0"/>
          </a:p>
          <a:p>
            <a:pPr algn="ctr"/>
            <a:r>
              <a:rPr lang="en-US" sz="2100" dirty="0"/>
              <a:t>OFF.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193" y="895739"/>
            <a:ext cx="20783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PHX</a:t>
            </a:r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8a-10a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10a-7p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PHX ED &amp; INPT CT, CR, US, NM.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412480" y="988072"/>
            <a:ext cx="37795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CT/MR</a:t>
            </a:r>
            <a:endParaRPr lang="en-US" sz="2200" b="1" dirty="0"/>
          </a:p>
          <a:p>
            <a:pPr algn="ctr"/>
            <a:endParaRPr lang="en-US" sz="2200" dirty="0" smtClean="0"/>
          </a:p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sz="2200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ANY UNDICTATED PHX OVERNIGHT STUDIES.</a:t>
            </a:r>
            <a:endParaRPr lang="en-US" b="1" u="sng" dirty="0" smtClean="0">
              <a:solidFill>
                <a:srgbClr val="0070C0"/>
              </a:solidFill>
            </a:endParaRP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MRI PLUS PHX PORTABLES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PHX ED &amp; INPT CT, CR, U/S, NM.</a:t>
            </a:r>
          </a:p>
          <a:p>
            <a:pPr algn="ctr"/>
            <a:endParaRPr lang="en-US" sz="2200" dirty="0" smtClean="0"/>
          </a:p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10a-5p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MRI PLUS ROUTINE CT/MR.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pPr algn="ctr"/>
            <a:r>
              <a:rPr lang="en-US" sz="2200" b="1" u="sng" dirty="0">
                <a:solidFill>
                  <a:srgbClr val="0070C0"/>
                </a:solidFill>
              </a:rPr>
              <a:t>5</a:t>
            </a:r>
            <a:r>
              <a:rPr lang="en-US" sz="2200" b="1" u="sng" dirty="0" smtClean="0">
                <a:solidFill>
                  <a:srgbClr val="0070C0"/>
                </a:solidFill>
              </a:rPr>
              <a:t>p-7p </a:t>
            </a:r>
            <a:r>
              <a:rPr lang="en-US" sz="2200" dirty="0" smtClean="0"/>
              <a:t>OFF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5456" y="896111"/>
            <a:ext cx="2468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CCH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200" b="1" dirty="0"/>
          </a:p>
          <a:p>
            <a:pPr algn="ctr"/>
            <a:endParaRPr lang="en-US" sz="2200" b="1" dirty="0" smtClean="0"/>
          </a:p>
          <a:p>
            <a:pPr algn="ctr"/>
            <a:r>
              <a:rPr lang="en-US" sz="2000" b="1" u="sng" dirty="0" smtClean="0">
                <a:solidFill>
                  <a:srgbClr val="0070C0"/>
                </a:solidFill>
              </a:rPr>
              <a:t>8a-10a</a:t>
            </a:r>
            <a:endParaRPr lang="en-US" sz="2000" dirty="0"/>
          </a:p>
          <a:p>
            <a:pPr algn="ctr"/>
            <a:r>
              <a:rPr lang="en-US" sz="2400" dirty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ctr"/>
            <a:r>
              <a:rPr lang="en-US" sz="2000" b="1" u="sng" dirty="0" smtClean="0">
                <a:solidFill>
                  <a:srgbClr val="0070C0"/>
                </a:solidFill>
              </a:rPr>
              <a:t>10a-5p</a:t>
            </a:r>
            <a:endParaRPr lang="en-US" sz="20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400" dirty="0"/>
              <a:t>CCH ED, STAT &amp; INPT CT.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5</a:t>
            </a:r>
            <a:r>
              <a:rPr lang="en-US" sz="2000" b="1" u="sng" dirty="0" smtClean="0">
                <a:solidFill>
                  <a:srgbClr val="0070C0"/>
                </a:solidFill>
              </a:rPr>
              <a:t>p-7p</a:t>
            </a:r>
            <a:endParaRPr lang="en-US" sz="2000" b="1" u="sng" dirty="0">
              <a:solidFill>
                <a:srgbClr val="0070C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/>
              <a:t>CCH ED, STAT &amp; INPT CT, US, CR, NM </a:t>
            </a:r>
          </a:p>
        </p:txBody>
      </p:sp>
    </p:spTree>
    <p:extLst>
      <p:ext uri="{BB962C8B-B14F-4D97-AF65-F5344CB8AC3E}">
        <p14:creationId xmlns:p14="http://schemas.microsoft.com/office/powerpoint/2010/main" val="38220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82" y="223932"/>
            <a:ext cx="11178074" cy="746451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/>
              <a:t>MONDAY</a:t>
            </a:r>
            <a:endParaRPr lang="en-US" sz="3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9238" y="1250304"/>
            <a:ext cx="18633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PHX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8a-10a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ED &amp; INPT CT, CR, US, NM.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92569" y="1010452"/>
            <a:ext cx="23046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8a-10a</a:t>
            </a:r>
            <a:endParaRPr lang="en-US" sz="2400" dirty="0" smtClean="0"/>
          </a:p>
          <a:p>
            <a:pPr algn="ctr"/>
            <a:r>
              <a:rPr lang="en-US" sz="24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CCH ED, STAT &amp; INPT CT.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>
                <a:solidFill>
                  <a:srgbClr val="0070C0"/>
                </a:solidFill>
              </a:rPr>
              <a:t>5</a:t>
            </a:r>
            <a:r>
              <a:rPr lang="en-US" sz="2400" b="1" u="sng" dirty="0" smtClean="0">
                <a:solidFill>
                  <a:srgbClr val="0070C0"/>
                </a:solidFill>
              </a:rPr>
              <a:t>p-7p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CCH </a:t>
            </a:r>
            <a:r>
              <a:rPr lang="en-US" sz="2400" dirty="0"/>
              <a:t>ED, STAT &amp; INPT </a:t>
            </a:r>
            <a:r>
              <a:rPr lang="en-US" sz="2400" dirty="0" smtClean="0"/>
              <a:t>CT, US, CR, NM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18583" y="970383"/>
            <a:ext cx="38862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CT/MR</a:t>
            </a:r>
          </a:p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dirty="0" smtClean="0"/>
              <a:t>UNDICTATED PHX OVERNIGHT STUDIES.</a:t>
            </a:r>
            <a:endParaRPr lang="en-US" b="1" u="sng" dirty="0" smtClean="0">
              <a:solidFill>
                <a:srgbClr val="0070C0"/>
              </a:solidFill>
            </a:endParaRP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PHX &amp; CCH MRI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PHX PORTABLES PLUS PHX ED &amp; INPT CT, CR, U/S, NM.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PHX &amp; CCH MRI PLUS </a:t>
            </a:r>
            <a:r>
              <a:rPr lang="en-US" dirty="0" smtClean="0"/>
              <a:t>PHX </a:t>
            </a:r>
            <a:r>
              <a:rPr lang="en-US" dirty="0" smtClean="0"/>
              <a:t>&amp; CCH CT/MR.</a:t>
            </a:r>
            <a:r>
              <a:rPr lang="en-US" b="1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b="1" u="sng" dirty="0">
                <a:solidFill>
                  <a:srgbClr val="0070C0"/>
                </a:solidFill>
              </a:rPr>
              <a:t>5</a:t>
            </a:r>
            <a:r>
              <a:rPr lang="en-US" b="1" u="sng" dirty="0" smtClean="0">
                <a:solidFill>
                  <a:srgbClr val="0070C0"/>
                </a:solidFill>
              </a:rPr>
              <a:t>p-7p</a:t>
            </a:r>
            <a:r>
              <a:rPr lang="en-US" dirty="0" smtClean="0"/>
              <a:t> OFF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7188" y="791308"/>
            <a:ext cx="3762074" cy="606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/>
              <a:t>CCH2</a:t>
            </a:r>
          </a:p>
          <a:p>
            <a:pPr algn="ctr"/>
            <a:endParaRPr lang="en-US" sz="2100" dirty="0"/>
          </a:p>
          <a:p>
            <a:pPr algn="ctr"/>
            <a:r>
              <a:rPr lang="en-US" sz="2100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sz="21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 smtClean="0"/>
              <a:t>UNDICTATED CCH OVERNIGHT STUDIES. </a:t>
            </a:r>
          </a:p>
          <a:p>
            <a:pPr algn="ctr"/>
            <a:endParaRPr lang="en-US" sz="2100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 smtClean="0"/>
              <a:t>CCH ED &amp; INPT CT, CR, US, NM INCL </a:t>
            </a:r>
          </a:p>
          <a:p>
            <a:pPr algn="ctr"/>
            <a:r>
              <a:rPr lang="en-US" sz="2100" dirty="0" smtClean="0"/>
              <a:t>CCH AM PORTABLES.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100" dirty="0" smtClean="0"/>
          </a:p>
          <a:p>
            <a:pPr algn="ctr"/>
            <a:r>
              <a:rPr lang="en-US" sz="21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100" dirty="0" smtClean="0"/>
              <a:t>CCH ED &amp; INPT CR, U/S, NM PLUS CCH AND/OR OFFICE ROUTINE CR &amp;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100" dirty="0" smtClean="0"/>
          </a:p>
          <a:p>
            <a:pPr algn="ctr"/>
            <a:r>
              <a:rPr lang="en-US" sz="2100" b="1" u="sng" dirty="0">
                <a:solidFill>
                  <a:srgbClr val="0070C0"/>
                </a:solidFill>
              </a:rPr>
              <a:t>5</a:t>
            </a:r>
            <a:r>
              <a:rPr lang="en-US" sz="2100" b="1" u="sng" dirty="0" smtClean="0">
                <a:solidFill>
                  <a:srgbClr val="0070C0"/>
                </a:solidFill>
              </a:rPr>
              <a:t>p-7p</a:t>
            </a:r>
            <a:endParaRPr lang="en-US" sz="2100" dirty="0" smtClean="0"/>
          </a:p>
          <a:p>
            <a:pPr algn="ctr"/>
            <a:r>
              <a:rPr lang="en-US" sz="2100" dirty="0" smtClean="0"/>
              <a:t>OFF.</a:t>
            </a:r>
          </a:p>
        </p:txBody>
      </p:sp>
    </p:spTree>
    <p:extLst>
      <p:ext uri="{BB962C8B-B14F-4D97-AF65-F5344CB8AC3E}">
        <p14:creationId xmlns:p14="http://schemas.microsoft.com/office/powerpoint/2010/main" val="14830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479</Words>
  <Application>Microsoft Office PowerPoint</Application>
  <PresentationFormat>Widescreen</PresentationFormat>
  <Paragraphs>166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2023 LONG WEEKEND HOLIDAY CALL eg. MEMORIAL DAY 6.22.23</vt:lpstr>
      <vt:lpstr>FRIDAY</vt:lpstr>
      <vt:lpstr>SATURDAY</vt:lpstr>
      <vt:lpstr>SUNDAY</vt:lpstr>
      <vt:lpstr>MONDAY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LONG WEEKEND HOLIDAY CALL eg. MEMORIAL DAY</dc:title>
  <dc:creator>Asha Kovalovich</dc:creator>
  <cp:lastModifiedBy>Kovalovich, Asha</cp:lastModifiedBy>
  <cp:revision>17</cp:revision>
  <dcterms:created xsi:type="dcterms:W3CDTF">2023-04-10T19:12:50Z</dcterms:created>
  <dcterms:modified xsi:type="dcterms:W3CDTF">2023-06-22T20:17:27Z</dcterms:modified>
</cp:coreProperties>
</file>